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E4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17438-2D18-4468-9D93-FD5CB10F830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EE71E73-B95E-4992-AD97-AE88CAAD9E4A}">
      <dgm:prSet phldrT="[Text]"/>
      <dgm:spPr/>
      <dgm:t>
        <a:bodyPr/>
        <a:lstStyle/>
        <a:p>
          <a:r>
            <a:rPr lang="en-GB" dirty="0"/>
            <a:t>Initial observations (meteorological)</a:t>
          </a:r>
          <a:endParaRPr lang="en-CA" dirty="0"/>
        </a:p>
      </dgm:t>
    </dgm:pt>
    <dgm:pt modelId="{9FCC391F-B222-4870-99D6-9200B1A7ACFE}" type="parTrans" cxnId="{C3671F38-A790-45D1-A748-BE06D1FCC924}">
      <dgm:prSet/>
      <dgm:spPr/>
      <dgm:t>
        <a:bodyPr/>
        <a:lstStyle/>
        <a:p>
          <a:endParaRPr lang="en-CA"/>
        </a:p>
      </dgm:t>
    </dgm:pt>
    <dgm:pt modelId="{5BB9AF69-65E3-45A2-86DB-C118A834D721}" type="sibTrans" cxnId="{C3671F38-A790-45D1-A748-BE06D1FCC924}">
      <dgm:prSet/>
      <dgm:spPr/>
      <dgm:t>
        <a:bodyPr/>
        <a:lstStyle/>
        <a:p>
          <a:endParaRPr lang="en-CA"/>
        </a:p>
      </dgm:t>
    </dgm:pt>
    <dgm:pt modelId="{A784ACD7-51EF-480F-9C65-299E81DAB44B}">
      <dgm:prSet phldrT="[Text]"/>
      <dgm:spPr/>
      <dgm:t>
        <a:bodyPr/>
        <a:lstStyle/>
        <a:p>
          <a:r>
            <a:rPr lang="en-GB" dirty="0"/>
            <a:t>Weather model </a:t>
          </a:r>
          <a:endParaRPr lang="en-CA" dirty="0"/>
        </a:p>
      </dgm:t>
    </dgm:pt>
    <dgm:pt modelId="{87CC4140-B1D2-4246-9A6B-16D6DE3FBBF9}" type="parTrans" cxnId="{0C589686-B59C-4BB0-A32A-60D59FC5AD14}">
      <dgm:prSet/>
      <dgm:spPr/>
      <dgm:t>
        <a:bodyPr/>
        <a:lstStyle/>
        <a:p>
          <a:endParaRPr lang="en-CA"/>
        </a:p>
      </dgm:t>
    </dgm:pt>
    <dgm:pt modelId="{7D59E8F9-6F32-4BF1-B808-8EF06AFDE233}" type="sibTrans" cxnId="{0C589686-B59C-4BB0-A32A-60D59FC5AD14}">
      <dgm:prSet/>
      <dgm:spPr/>
      <dgm:t>
        <a:bodyPr/>
        <a:lstStyle/>
        <a:p>
          <a:endParaRPr lang="en-CA"/>
        </a:p>
      </dgm:t>
    </dgm:pt>
    <dgm:pt modelId="{7978F997-47E0-4C7B-8980-948355949202}">
      <dgm:prSet phldrT="[Text]"/>
      <dgm:spPr/>
      <dgm:t>
        <a:bodyPr/>
        <a:lstStyle/>
        <a:p>
          <a:r>
            <a:rPr lang="en-GB" dirty="0"/>
            <a:t>Hydrological Model</a:t>
          </a:r>
          <a:endParaRPr lang="en-CA" dirty="0"/>
        </a:p>
      </dgm:t>
    </dgm:pt>
    <dgm:pt modelId="{E0D1AD53-6D23-4D0F-B24C-3A54B18C4708}" type="parTrans" cxnId="{EF08C7BB-DCE2-40C1-A84D-CE64AACB3002}">
      <dgm:prSet/>
      <dgm:spPr/>
      <dgm:t>
        <a:bodyPr/>
        <a:lstStyle/>
        <a:p>
          <a:endParaRPr lang="en-CA"/>
        </a:p>
      </dgm:t>
    </dgm:pt>
    <dgm:pt modelId="{46959BD2-B0E6-4D8C-ACEA-8FD3831C3D3C}" type="sibTrans" cxnId="{EF08C7BB-DCE2-40C1-A84D-CE64AACB3002}">
      <dgm:prSet/>
      <dgm:spPr/>
      <dgm:t>
        <a:bodyPr/>
        <a:lstStyle/>
        <a:p>
          <a:endParaRPr lang="en-CA"/>
        </a:p>
      </dgm:t>
    </dgm:pt>
    <dgm:pt modelId="{C981BC43-B498-47A3-AADD-F7F675600F21}">
      <dgm:prSet phldrT="[Text]"/>
      <dgm:spPr/>
      <dgm:t>
        <a:bodyPr/>
        <a:lstStyle/>
        <a:p>
          <a:r>
            <a:rPr lang="en-GB" dirty="0"/>
            <a:t>Energy model</a:t>
          </a:r>
          <a:endParaRPr lang="en-CA" dirty="0"/>
        </a:p>
      </dgm:t>
    </dgm:pt>
    <dgm:pt modelId="{40D82B69-BD5A-4681-AECF-FFB7FF2D01CD}" type="parTrans" cxnId="{B1AFEE3C-F75D-4532-9535-AAF84E265CDE}">
      <dgm:prSet/>
      <dgm:spPr/>
      <dgm:t>
        <a:bodyPr/>
        <a:lstStyle/>
        <a:p>
          <a:endParaRPr lang="en-CA"/>
        </a:p>
      </dgm:t>
    </dgm:pt>
    <dgm:pt modelId="{A8B2BCFE-873D-4321-8722-6EF85BB1FD16}" type="sibTrans" cxnId="{B1AFEE3C-F75D-4532-9535-AAF84E265CDE}">
      <dgm:prSet/>
      <dgm:spPr/>
      <dgm:t>
        <a:bodyPr/>
        <a:lstStyle/>
        <a:p>
          <a:endParaRPr lang="en-CA"/>
        </a:p>
      </dgm:t>
    </dgm:pt>
    <dgm:pt modelId="{4F1E5BFE-4826-478C-B3CF-ED6DFEEA48BE}" type="pres">
      <dgm:prSet presAssocID="{CD117438-2D18-4468-9D93-FD5CB10F8304}" presName="diagram" presStyleCnt="0">
        <dgm:presLayoutVars>
          <dgm:dir/>
          <dgm:resizeHandles val="exact"/>
        </dgm:presLayoutVars>
      </dgm:prSet>
      <dgm:spPr/>
    </dgm:pt>
    <dgm:pt modelId="{19FFF702-6BB4-43BE-B3E0-701D4DCE0708}" type="pres">
      <dgm:prSet presAssocID="{6EE71E73-B95E-4992-AD97-AE88CAAD9E4A}" presName="node" presStyleLbl="node1" presStyleIdx="0" presStyleCnt="4" custScaleX="45817" custScaleY="51695" custLinFactNeighborX="-33043" custLinFactNeighborY="461">
        <dgm:presLayoutVars>
          <dgm:bulletEnabled val="1"/>
        </dgm:presLayoutVars>
      </dgm:prSet>
      <dgm:spPr/>
    </dgm:pt>
    <dgm:pt modelId="{29B095D2-A27F-4505-8513-44A958F676F2}" type="pres">
      <dgm:prSet presAssocID="{5BB9AF69-65E3-45A2-86DB-C118A834D721}" presName="sibTrans" presStyleLbl="sibTrans2D1" presStyleIdx="0" presStyleCnt="3" custAng="21556277" custScaleX="124512" custScaleY="54403" custLinFactNeighborX="-2720" custLinFactNeighborY="351"/>
      <dgm:spPr/>
    </dgm:pt>
    <dgm:pt modelId="{71754E61-BFEF-4657-8E6A-E6C439256266}" type="pres">
      <dgm:prSet presAssocID="{5BB9AF69-65E3-45A2-86DB-C118A834D721}" presName="connectorText" presStyleLbl="sibTrans2D1" presStyleIdx="0" presStyleCnt="3"/>
      <dgm:spPr/>
    </dgm:pt>
    <dgm:pt modelId="{1095A3C3-291A-402A-A855-95DAAEC5A501}" type="pres">
      <dgm:prSet presAssocID="{A784ACD7-51EF-480F-9C65-299E81DAB44B}" presName="node" presStyleLbl="node1" presStyleIdx="1" presStyleCnt="4" custScaleX="46238" custScaleY="50135" custLinFactNeighborX="-45221" custLinFactNeighborY="-179">
        <dgm:presLayoutVars>
          <dgm:bulletEnabled val="1"/>
        </dgm:presLayoutVars>
      </dgm:prSet>
      <dgm:spPr/>
    </dgm:pt>
    <dgm:pt modelId="{F629F3D7-BF4E-4564-936D-7087C5D1A3D5}" type="pres">
      <dgm:prSet presAssocID="{7D59E8F9-6F32-4BF1-B808-8EF06AFDE233}" presName="sibTrans" presStyleLbl="sibTrans2D1" presStyleIdx="1" presStyleCnt="3" custAng="21519061" custScaleX="145137" custScaleY="73141" custLinFactNeighborX="-26615" custLinFactNeighborY="-3136"/>
      <dgm:spPr/>
    </dgm:pt>
    <dgm:pt modelId="{498470AA-F63F-41CE-8B5F-E04A3FA21C9D}" type="pres">
      <dgm:prSet presAssocID="{7D59E8F9-6F32-4BF1-B808-8EF06AFDE233}" presName="connectorText" presStyleLbl="sibTrans2D1" presStyleIdx="1" presStyleCnt="3"/>
      <dgm:spPr/>
    </dgm:pt>
    <dgm:pt modelId="{1345A002-4E78-4DA9-85E9-C2357CCE6613}" type="pres">
      <dgm:prSet presAssocID="{7978F997-47E0-4C7B-8980-948355949202}" presName="node" presStyleLbl="node1" presStyleIdx="2" presStyleCnt="4" custScaleX="39503" custScaleY="50870" custLinFactNeighborX="-6253" custLinFactNeighborY="-23501">
        <dgm:presLayoutVars>
          <dgm:bulletEnabled val="1"/>
        </dgm:presLayoutVars>
      </dgm:prSet>
      <dgm:spPr/>
    </dgm:pt>
    <dgm:pt modelId="{6417484E-137E-425C-B30A-E7848EDA46A2}" type="pres">
      <dgm:prSet presAssocID="{46959BD2-B0E6-4D8C-ACEA-8FD3831C3D3C}" presName="sibTrans" presStyleLbl="sibTrans2D1" presStyleIdx="2" presStyleCnt="3" custAng="84772" custScaleX="172475" custScaleY="59235" custLinFactNeighborX="-4415" custLinFactNeighborY="-6353"/>
      <dgm:spPr/>
    </dgm:pt>
    <dgm:pt modelId="{29941FCF-9583-4923-8428-D87DF1256E6C}" type="pres">
      <dgm:prSet presAssocID="{46959BD2-B0E6-4D8C-ACEA-8FD3831C3D3C}" presName="connectorText" presStyleLbl="sibTrans2D1" presStyleIdx="2" presStyleCnt="3"/>
      <dgm:spPr/>
    </dgm:pt>
    <dgm:pt modelId="{1A85A3AD-3739-4E05-9116-B7D2ADB5C053}" type="pres">
      <dgm:prSet presAssocID="{C981BC43-B498-47A3-AADD-F7F675600F21}" presName="node" presStyleLbl="node1" presStyleIdx="3" presStyleCnt="4" custScaleX="38785" custScaleY="49691" custLinFactNeighborX="9451" custLinFactNeighborY="-22011">
        <dgm:presLayoutVars>
          <dgm:bulletEnabled val="1"/>
        </dgm:presLayoutVars>
      </dgm:prSet>
      <dgm:spPr/>
    </dgm:pt>
  </dgm:ptLst>
  <dgm:cxnLst>
    <dgm:cxn modelId="{A91C0B16-7361-4DF2-876D-94C43AD86A19}" type="presOf" srcId="{46959BD2-B0E6-4D8C-ACEA-8FD3831C3D3C}" destId="{6417484E-137E-425C-B30A-E7848EDA46A2}" srcOrd="0" destOrd="0" presId="urn:microsoft.com/office/officeart/2005/8/layout/process5"/>
    <dgm:cxn modelId="{17B7A119-0077-4984-9D83-C5655EEE5302}" type="presOf" srcId="{CD117438-2D18-4468-9D93-FD5CB10F8304}" destId="{4F1E5BFE-4826-478C-B3CF-ED6DFEEA48BE}" srcOrd="0" destOrd="0" presId="urn:microsoft.com/office/officeart/2005/8/layout/process5"/>
    <dgm:cxn modelId="{C3671F38-A790-45D1-A748-BE06D1FCC924}" srcId="{CD117438-2D18-4468-9D93-FD5CB10F8304}" destId="{6EE71E73-B95E-4992-AD97-AE88CAAD9E4A}" srcOrd="0" destOrd="0" parTransId="{9FCC391F-B222-4870-99D6-9200B1A7ACFE}" sibTransId="{5BB9AF69-65E3-45A2-86DB-C118A834D721}"/>
    <dgm:cxn modelId="{27407938-081F-43B2-B288-6BA50D4A6AC1}" type="presOf" srcId="{C981BC43-B498-47A3-AADD-F7F675600F21}" destId="{1A85A3AD-3739-4E05-9116-B7D2ADB5C053}" srcOrd="0" destOrd="0" presId="urn:microsoft.com/office/officeart/2005/8/layout/process5"/>
    <dgm:cxn modelId="{B1AFEE3C-F75D-4532-9535-AAF84E265CDE}" srcId="{CD117438-2D18-4468-9D93-FD5CB10F8304}" destId="{C981BC43-B498-47A3-AADD-F7F675600F21}" srcOrd="3" destOrd="0" parTransId="{40D82B69-BD5A-4681-AECF-FFB7FF2D01CD}" sibTransId="{A8B2BCFE-873D-4321-8722-6EF85BB1FD16}"/>
    <dgm:cxn modelId="{6A4EA63D-E4F3-4556-983C-89B7A2B992D2}" type="presOf" srcId="{7D59E8F9-6F32-4BF1-B808-8EF06AFDE233}" destId="{F629F3D7-BF4E-4564-936D-7087C5D1A3D5}" srcOrd="0" destOrd="0" presId="urn:microsoft.com/office/officeart/2005/8/layout/process5"/>
    <dgm:cxn modelId="{75BD765B-AF4C-4E90-ABE6-5587C7F31CB7}" type="presOf" srcId="{5BB9AF69-65E3-45A2-86DB-C118A834D721}" destId="{71754E61-BFEF-4657-8E6A-E6C439256266}" srcOrd="1" destOrd="0" presId="urn:microsoft.com/office/officeart/2005/8/layout/process5"/>
    <dgm:cxn modelId="{034E7561-75DD-44A2-9A6F-4A32493A1203}" type="presOf" srcId="{46959BD2-B0E6-4D8C-ACEA-8FD3831C3D3C}" destId="{29941FCF-9583-4923-8428-D87DF1256E6C}" srcOrd="1" destOrd="0" presId="urn:microsoft.com/office/officeart/2005/8/layout/process5"/>
    <dgm:cxn modelId="{D11D4C72-7C0B-4A3F-BF0B-3AEABBD160E7}" type="presOf" srcId="{5BB9AF69-65E3-45A2-86DB-C118A834D721}" destId="{29B095D2-A27F-4505-8513-44A958F676F2}" srcOrd="0" destOrd="0" presId="urn:microsoft.com/office/officeart/2005/8/layout/process5"/>
    <dgm:cxn modelId="{0C589686-B59C-4BB0-A32A-60D59FC5AD14}" srcId="{CD117438-2D18-4468-9D93-FD5CB10F8304}" destId="{A784ACD7-51EF-480F-9C65-299E81DAB44B}" srcOrd="1" destOrd="0" parTransId="{87CC4140-B1D2-4246-9A6B-16D6DE3FBBF9}" sibTransId="{7D59E8F9-6F32-4BF1-B808-8EF06AFDE233}"/>
    <dgm:cxn modelId="{5AAB958E-6422-4C3A-BDED-30325AD41C59}" type="presOf" srcId="{6EE71E73-B95E-4992-AD97-AE88CAAD9E4A}" destId="{19FFF702-6BB4-43BE-B3E0-701D4DCE0708}" srcOrd="0" destOrd="0" presId="urn:microsoft.com/office/officeart/2005/8/layout/process5"/>
    <dgm:cxn modelId="{40F0F09A-ECF3-432F-9D6D-BC19BCF2AD2E}" type="presOf" srcId="{7978F997-47E0-4C7B-8980-948355949202}" destId="{1345A002-4E78-4DA9-85E9-C2357CCE6613}" srcOrd="0" destOrd="0" presId="urn:microsoft.com/office/officeart/2005/8/layout/process5"/>
    <dgm:cxn modelId="{EF08C7BB-DCE2-40C1-A84D-CE64AACB3002}" srcId="{CD117438-2D18-4468-9D93-FD5CB10F8304}" destId="{7978F997-47E0-4C7B-8980-948355949202}" srcOrd="2" destOrd="0" parTransId="{E0D1AD53-6D23-4D0F-B24C-3A54B18C4708}" sibTransId="{46959BD2-B0E6-4D8C-ACEA-8FD3831C3D3C}"/>
    <dgm:cxn modelId="{6FD4E8D2-1F50-4CFA-BB19-9EA11D3B1F31}" type="presOf" srcId="{A784ACD7-51EF-480F-9C65-299E81DAB44B}" destId="{1095A3C3-291A-402A-A855-95DAAEC5A501}" srcOrd="0" destOrd="0" presId="urn:microsoft.com/office/officeart/2005/8/layout/process5"/>
    <dgm:cxn modelId="{67D3D2EB-6194-41ED-A201-88FAAF8F62C1}" type="presOf" srcId="{7D59E8F9-6F32-4BF1-B808-8EF06AFDE233}" destId="{498470AA-F63F-41CE-8B5F-E04A3FA21C9D}" srcOrd="1" destOrd="0" presId="urn:microsoft.com/office/officeart/2005/8/layout/process5"/>
    <dgm:cxn modelId="{6F10CD50-2472-48EF-B03E-2A76DE9DCC8F}" type="presParOf" srcId="{4F1E5BFE-4826-478C-B3CF-ED6DFEEA48BE}" destId="{19FFF702-6BB4-43BE-B3E0-701D4DCE0708}" srcOrd="0" destOrd="0" presId="urn:microsoft.com/office/officeart/2005/8/layout/process5"/>
    <dgm:cxn modelId="{735457E8-5A87-4B5B-919B-83DDA553E980}" type="presParOf" srcId="{4F1E5BFE-4826-478C-B3CF-ED6DFEEA48BE}" destId="{29B095D2-A27F-4505-8513-44A958F676F2}" srcOrd="1" destOrd="0" presId="urn:microsoft.com/office/officeart/2005/8/layout/process5"/>
    <dgm:cxn modelId="{9E50D232-8926-471B-A50F-5A3EE2A2A4B2}" type="presParOf" srcId="{29B095D2-A27F-4505-8513-44A958F676F2}" destId="{71754E61-BFEF-4657-8E6A-E6C439256266}" srcOrd="0" destOrd="0" presId="urn:microsoft.com/office/officeart/2005/8/layout/process5"/>
    <dgm:cxn modelId="{6B07C9E7-C967-4E15-A6D4-187B8DEF0D99}" type="presParOf" srcId="{4F1E5BFE-4826-478C-B3CF-ED6DFEEA48BE}" destId="{1095A3C3-291A-402A-A855-95DAAEC5A501}" srcOrd="2" destOrd="0" presId="urn:microsoft.com/office/officeart/2005/8/layout/process5"/>
    <dgm:cxn modelId="{D37A0286-C608-4E02-9955-F413B533B735}" type="presParOf" srcId="{4F1E5BFE-4826-478C-B3CF-ED6DFEEA48BE}" destId="{F629F3D7-BF4E-4564-936D-7087C5D1A3D5}" srcOrd="3" destOrd="0" presId="urn:microsoft.com/office/officeart/2005/8/layout/process5"/>
    <dgm:cxn modelId="{3C065636-AB77-47DC-8824-780137C71791}" type="presParOf" srcId="{F629F3D7-BF4E-4564-936D-7087C5D1A3D5}" destId="{498470AA-F63F-41CE-8B5F-E04A3FA21C9D}" srcOrd="0" destOrd="0" presId="urn:microsoft.com/office/officeart/2005/8/layout/process5"/>
    <dgm:cxn modelId="{2A5E9106-DECD-4BE8-9930-38D08C7EA064}" type="presParOf" srcId="{4F1E5BFE-4826-478C-B3CF-ED6DFEEA48BE}" destId="{1345A002-4E78-4DA9-85E9-C2357CCE6613}" srcOrd="4" destOrd="0" presId="urn:microsoft.com/office/officeart/2005/8/layout/process5"/>
    <dgm:cxn modelId="{31813BE6-F2C5-488E-8590-CC1604AACB6A}" type="presParOf" srcId="{4F1E5BFE-4826-478C-B3CF-ED6DFEEA48BE}" destId="{6417484E-137E-425C-B30A-E7848EDA46A2}" srcOrd="5" destOrd="0" presId="urn:microsoft.com/office/officeart/2005/8/layout/process5"/>
    <dgm:cxn modelId="{58C590BD-C013-41AF-8D74-5F608660FE0E}" type="presParOf" srcId="{6417484E-137E-425C-B30A-E7848EDA46A2}" destId="{29941FCF-9583-4923-8428-D87DF1256E6C}" srcOrd="0" destOrd="0" presId="urn:microsoft.com/office/officeart/2005/8/layout/process5"/>
    <dgm:cxn modelId="{2885CF40-C04B-4E08-B9C7-4827767B94D4}" type="presParOf" srcId="{4F1E5BFE-4826-478C-B3CF-ED6DFEEA48BE}" destId="{1A85A3AD-3739-4E05-9116-B7D2ADB5C05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FF702-6BB4-43BE-B3E0-701D4DCE0708}">
      <dsp:nvSpPr>
        <dsp:cNvPr id="0" name=""/>
        <dsp:cNvSpPr/>
      </dsp:nvSpPr>
      <dsp:spPr>
        <a:xfrm>
          <a:off x="0" y="16167"/>
          <a:ext cx="2268671" cy="153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Initial observations (meteorological)</a:t>
          </a:r>
          <a:endParaRPr lang="en-CA" sz="2300" kern="1200" dirty="0"/>
        </a:p>
      </dsp:txBody>
      <dsp:txXfrm>
        <a:off x="44983" y="61150"/>
        <a:ext cx="2178705" cy="1445869"/>
      </dsp:txXfrm>
    </dsp:sp>
    <dsp:sp modelId="{29B095D2-A27F-4505-8513-44A958F676F2}">
      <dsp:nvSpPr>
        <dsp:cNvPr id="0" name=""/>
        <dsp:cNvSpPr/>
      </dsp:nvSpPr>
      <dsp:spPr>
        <a:xfrm rot="21534421">
          <a:off x="2368730" y="444956"/>
          <a:ext cx="469574" cy="6680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2368743" y="579913"/>
        <a:ext cx="328702" cy="400840"/>
      </dsp:txXfrm>
    </dsp:sp>
    <dsp:sp modelId="{1095A3C3-291A-402A-A855-95DAAEC5A501}">
      <dsp:nvSpPr>
        <dsp:cNvPr id="0" name=""/>
        <dsp:cNvSpPr/>
      </dsp:nvSpPr>
      <dsp:spPr>
        <a:xfrm>
          <a:off x="2980226" y="20326"/>
          <a:ext cx="2289517" cy="1489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Weather model </a:t>
          </a:r>
          <a:endParaRPr lang="en-CA" sz="2300" kern="1200" dirty="0"/>
        </a:p>
      </dsp:txBody>
      <dsp:txXfrm>
        <a:off x="3023852" y="63952"/>
        <a:ext cx="2202265" cy="1402236"/>
      </dsp:txXfrm>
    </dsp:sp>
    <dsp:sp modelId="{F629F3D7-BF4E-4564-936D-7087C5D1A3D5}">
      <dsp:nvSpPr>
        <dsp:cNvPr id="0" name=""/>
        <dsp:cNvSpPr/>
      </dsp:nvSpPr>
      <dsp:spPr>
        <a:xfrm rot="3116448">
          <a:off x="4294790" y="1658019"/>
          <a:ext cx="1257872" cy="898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 rot="-5400000">
        <a:off x="4571220" y="1506813"/>
        <a:ext cx="538901" cy="988422"/>
      </dsp:txXfrm>
    </dsp:sp>
    <dsp:sp modelId="{1345A002-4E78-4DA9-85E9-C2357CCE6613}">
      <dsp:nvSpPr>
        <dsp:cNvPr id="0" name=""/>
        <dsp:cNvSpPr/>
      </dsp:nvSpPr>
      <dsp:spPr>
        <a:xfrm>
          <a:off x="5243253" y="2820739"/>
          <a:ext cx="1956027" cy="151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Hydrological Model</a:t>
          </a:r>
          <a:endParaRPr lang="en-CA" sz="2300" kern="1200" dirty="0"/>
        </a:p>
      </dsp:txBody>
      <dsp:txXfrm>
        <a:off x="5287518" y="2865004"/>
        <a:ext cx="1867497" cy="1422795"/>
      </dsp:txXfrm>
    </dsp:sp>
    <dsp:sp modelId="{6417484E-137E-425C-B30A-E7848EDA46A2}">
      <dsp:nvSpPr>
        <dsp:cNvPr id="0" name=""/>
        <dsp:cNvSpPr/>
      </dsp:nvSpPr>
      <dsp:spPr>
        <a:xfrm rot="10836330">
          <a:off x="4081711" y="3156690"/>
          <a:ext cx="1099828" cy="727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 rot="10800000">
        <a:off x="4299926" y="3303323"/>
        <a:ext cx="881607" cy="436442"/>
      </dsp:txXfrm>
    </dsp:sp>
    <dsp:sp modelId="{1A85A3AD-3739-4E05-9116-B7D2ADB5C053}">
      <dsp:nvSpPr>
        <dsp:cNvPr id="0" name=""/>
        <dsp:cNvSpPr/>
      </dsp:nvSpPr>
      <dsp:spPr>
        <a:xfrm>
          <a:off x="2119738" y="2882520"/>
          <a:ext cx="1920475" cy="1476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Energy model</a:t>
          </a:r>
          <a:endParaRPr lang="en-CA" sz="2300" kern="1200" dirty="0"/>
        </a:p>
      </dsp:txBody>
      <dsp:txXfrm>
        <a:off x="2162977" y="2925759"/>
        <a:ext cx="1833997" cy="1389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216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98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43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02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24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9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96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14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0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28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B4F48-3B13-4CF4-8AFD-63916DC1D37D}" type="datetimeFigureOut">
              <a:rPr lang="en-CA" smtClean="0"/>
              <a:t>2021-03-09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B1D7A-A8B6-4A01-AC69-ED90F10F4D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1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394321-E067-4C49-947D-D8F8B4785804}"/>
              </a:ext>
            </a:extLst>
          </p:cNvPr>
          <p:cNvSpPr/>
          <p:nvPr/>
        </p:nvSpPr>
        <p:spPr>
          <a:xfrm>
            <a:off x="4906810" y="675412"/>
            <a:ext cx="1433818" cy="55146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DFFA8E-EA8A-40FA-8455-C09F30841101}"/>
              </a:ext>
            </a:extLst>
          </p:cNvPr>
          <p:cNvSpPr/>
          <p:nvPr/>
        </p:nvSpPr>
        <p:spPr>
          <a:xfrm>
            <a:off x="4521459" y="1852854"/>
            <a:ext cx="2150733" cy="9066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87143-EBE8-4102-8741-C79379E42C77}"/>
              </a:ext>
            </a:extLst>
          </p:cNvPr>
          <p:cNvSpPr txBox="1"/>
          <p:nvPr/>
        </p:nvSpPr>
        <p:spPr>
          <a:xfrm>
            <a:off x="4994450" y="1902855"/>
            <a:ext cx="1204745" cy="8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43" dirty="0">
                <a:solidFill>
                  <a:srgbClr val="00B050"/>
                </a:solidFill>
              </a:rPr>
              <a:t>NWP Model</a:t>
            </a:r>
            <a:endParaRPr lang="en-CA" sz="2443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58406-64AD-43EC-AB32-A8052382F3E2}"/>
              </a:ext>
            </a:extLst>
          </p:cNvPr>
          <p:cNvSpPr txBox="1"/>
          <p:nvPr/>
        </p:nvSpPr>
        <p:spPr>
          <a:xfrm>
            <a:off x="4715838" y="2235253"/>
            <a:ext cx="975673" cy="844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43" dirty="0"/>
              <a:t>Dynamics</a:t>
            </a:r>
            <a:endParaRPr lang="en-CA" sz="244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E6724A-C742-4C3C-8C99-7EC2710DC668}"/>
              </a:ext>
            </a:extLst>
          </p:cNvPr>
          <p:cNvSpPr txBox="1"/>
          <p:nvPr/>
        </p:nvSpPr>
        <p:spPr>
          <a:xfrm>
            <a:off x="5691509" y="2235255"/>
            <a:ext cx="801752" cy="844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43" dirty="0"/>
              <a:t>Physics</a:t>
            </a:r>
            <a:endParaRPr lang="en-CA" sz="2443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D7EB1A-90BB-43DE-91BC-D1AD3D1FB647}"/>
              </a:ext>
            </a:extLst>
          </p:cNvPr>
          <p:cNvSpPr txBox="1"/>
          <p:nvPr/>
        </p:nvSpPr>
        <p:spPr>
          <a:xfrm>
            <a:off x="5044674" y="781332"/>
            <a:ext cx="1238685" cy="8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43" dirty="0">
                <a:solidFill>
                  <a:srgbClr val="FF0000"/>
                </a:solidFill>
              </a:rPr>
              <a:t>Initialization</a:t>
            </a:r>
            <a:endParaRPr lang="en-CA" sz="2443" dirty="0">
              <a:solidFill>
                <a:srgbClr val="FF0000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9C54FB0-30BB-445C-AC94-21D33A6192E3}"/>
              </a:ext>
            </a:extLst>
          </p:cNvPr>
          <p:cNvSpPr/>
          <p:nvPr/>
        </p:nvSpPr>
        <p:spPr>
          <a:xfrm>
            <a:off x="5415854" y="1234885"/>
            <a:ext cx="381785" cy="60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70F3D68-A2C9-4C2E-A15D-00882CB4F817}"/>
              </a:ext>
            </a:extLst>
          </p:cNvPr>
          <p:cNvSpPr/>
          <p:nvPr/>
        </p:nvSpPr>
        <p:spPr>
          <a:xfrm>
            <a:off x="5415854" y="2759518"/>
            <a:ext cx="381785" cy="906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88DE1A-03B0-4A50-BBB7-601D56901394}"/>
              </a:ext>
            </a:extLst>
          </p:cNvPr>
          <p:cNvSpPr/>
          <p:nvPr/>
        </p:nvSpPr>
        <p:spPr>
          <a:xfrm rot="5400000">
            <a:off x="6144730" y="2497802"/>
            <a:ext cx="381785" cy="1288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A0A54A-C1C8-4B79-B173-91E18B3A4565}"/>
              </a:ext>
            </a:extLst>
          </p:cNvPr>
          <p:cNvSpPr/>
          <p:nvPr/>
        </p:nvSpPr>
        <p:spPr>
          <a:xfrm>
            <a:off x="6979740" y="2720316"/>
            <a:ext cx="1595015" cy="83099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20CC1-888B-4583-B3C3-A8C4A875E8EE}"/>
              </a:ext>
            </a:extLst>
          </p:cNvPr>
          <p:cNvSpPr txBox="1"/>
          <p:nvPr/>
        </p:nvSpPr>
        <p:spPr>
          <a:xfrm>
            <a:off x="7168514" y="2720315"/>
            <a:ext cx="1183537" cy="197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43" dirty="0">
                <a:solidFill>
                  <a:srgbClr val="FF0000"/>
                </a:solidFill>
              </a:rPr>
              <a:t>Lateral Boundary Conditions</a:t>
            </a:r>
            <a:endParaRPr lang="en-CA" sz="2443" dirty="0">
              <a:solidFill>
                <a:srgbClr val="FF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440AC1-7F9D-460C-B592-C468513D4AF7}"/>
              </a:ext>
            </a:extLst>
          </p:cNvPr>
          <p:cNvSpPr/>
          <p:nvPr/>
        </p:nvSpPr>
        <p:spPr>
          <a:xfrm>
            <a:off x="4831135" y="3666181"/>
            <a:ext cx="1531383" cy="55146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0FF30-EADD-4088-A4E0-EE38BE2DF0FE}"/>
              </a:ext>
            </a:extLst>
          </p:cNvPr>
          <p:cNvSpPr txBox="1"/>
          <p:nvPr/>
        </p:nvSpPr>
        <p:spPr>
          <a:xfrm>
            <a:off x="4930136" y="3775717"/>
            <a:ext cx="1353221" cy="122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43" dirty="0">
                <a:solidFill>
                  <a:srgbClr val="00B0F0"/>
                </a:solidFill>
              </a:rPr>
              <a:t>Raw Forecasts</a:t>
            </a:r>
            <a:endParaRPr lang="en-CA" sz="2443" dirty="0">
              <a:solidFill>
                <a:srgbClr val="00B0F0"/>
              </a:solidFill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FD85CD0-36FD-44C5-B26E-7D24F2E11D32}"/>
              </a:ext>
            </a:extLst>
          </p:cNvPr>
          <p:cNvSpPr/>
          <p:nvPr/>
        </p:nvSpPr>
        <p:spPr>
          <a:xfrm>
            <a:off x="5405931" y="4217650"/>
            <a:ext cx="381785" cy="60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C2C169B-2692-44DA-B4BA-8B134C83BF62}"/>
              </a:ext>
            </a:extLst>
          </p:cNvPr>
          <p:cNvSpPr/>
          <p:nvPr/>
        </p:nvSpPr>
        <p:spPr>
          <a:xfrm>
            <a:off x="4736972" y="4818661"/>
            <a:ext cx="1719701" cy="6010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000D0-E437-4CA4-9EC9-483543D41B17}"/>
              </a:ext>
            </a:extLst>
          </p:cNvPr>
          <p:cNvSpPr txBox="1"/>
          <p:nvPr/>
        </p:nvSpPr>
        <p:spPr>
          <a:xfrm>
            <a:off x="4773560" y="4928197"/>
            <a:ext cx="1780908" cy="8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43" dirty="0">
                <a:solidFill>
                  <a:srgbClr val="00B050"/>
                </a:solidFill>
              </a:rPr>
              <a:t>Weather products </a:t>
            </a:r>
            <a:endParaRPr lang="en-CA" sz="2443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7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DE68E3-EEAF-425A-8F9B-D4E8E60E86F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870277" y="1798105"/>
            <a:ext cx="1" cy="2943578"/>
          </a:xfrm>
          <a:prstGeom prst="line">
            <a:avLst/>
          </a:prstGeom>
          <a:ln w="28575">
            <a:solidFill>
              <a:schemeClr val="accent1">
                <a:alpha val="48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67A80-ED19-461D-97CE-3976D6651AB2}"/>
              </a:ext>
            </a:extLst>
          </p:cNvPr>
          <p:cNvCxnSpPr>
            <a:cxnSpLocks/>
          </p:cNvCxnSpPr>
          <p:nvPr/>
        </p:nvCxnSpPr>
        <p:spPr>
          <a:xfrm flipV="1">
            <a:off x="4006391" y="4732256"/>
            <a:ext cx="3300496" cy="94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93723C4-A3B1-4F87-A502-5DADB7F74C05}"/>
              </a:ext>
            </a:extLst>
          </p:cNvPr>
          <p:cNvSpPr/>
          <p:nvPr/>
        </p:nvSpPr>
        <p:spPr>
          <a:xfrm>
            <a:off x="2954016" y="2316994"/>
            <a:ext cx="266008" cy="2456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929C96-7A65-4D16-B04D-9745FD14EEB1}"/>
              </a:ext>
            </a:extLst>
          </p:cNvPr>
          <p:cNvCxnSpPr>
            <a:cxnSpLocks/>
          </p:cNvCxnSpPr>
          <p:nvPr/>
        </p:nvCxnSpPr>
        <p:spPr>
          <a:xfrm>
            <a:off x="5863471" y="2837375"/>
            <a:ext cx="0" cy="190866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756E75B0-AE07-4E02-B2E2-39C497D142FD}"/>
              </a:ext>
            </a:extLst>
          </p:cNvPr>
          <p:cNvSpPr/>
          <p:nvPr/>
        </p:nvSpPr>
        <p:spPr>
          <a:xfrm rot="16844466">
            <a:off x="5605155" y="4296482"/>
            <a:ext cx="424478" cy="48662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9A2DD-C39C-4ABD-A027-53FFF77889E0}"/>
              </a:ext>
            </a:extLst>
          </p:cNvPr>
          <p:cNvSpPr txBox="1"/>
          <p:nvPr/>
        </p:nvSpPr>
        <p:spPr>
          <a:xfrm>
            <a:off x="5448521" y="1428773"/>
            <a:ext cx="84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Zenith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DBD449-37BE-4114-9DD6-84742B44BA1B}"/>
                  </a:ext>
                </a:extLst>
              </p:cNvPr>
              <p:cNvSpPr txBox="1"/>
              <p:nvPr/>
            </p:nvSpPr>
            <p:spPr>
              <a:xfrm>
                <a:off x="5336608" y="3984353"/>
                <a:ext cx="640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DBD449-37BE-4114-9DD6-84742B44B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08" y="3984353"/>
                <a:ext cx="6400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erge 27">
            <a:extLst>
              <a:ext uri="{FF2B5EF4-FFF2-40B4-BE49-F238E27FC236}">
                <a16:creationId xmlns:a16="http://schemas.microsoft.com/office/drawing/2014/main" id="{D7B64859-3DB7-4531-9530-A2B140C0D2F6}"/>
              </a:ext>
            </a:extLst>
          </p:cNvPr>
          <p:cNvSpPr/>
          <p:nvPr/>
        </p:nvSpPr>
        <p:spPr>
          <a:xfrm rot="1123169">
            <a:off x="5562524" y="4430128"/>
            <a:ext cx="45719" cy="5818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D666F-4474-47AB-989F-D9FC70157F94}"/>
              </a:ext>
            </a:extLst>
          </p:cNvPr>
          <p:cNvSpPr txBox="1"/>
          <p:nvPr/>
        </p:nvSpPr>
        <p:spPr>
          <a:xfrm>
            <a:off x="5163589" y="4884656"/>
            <a:ext cx="21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Horizontal Surface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535C25-EF8F-47BF-A7D6-7FA06C871516}"/>
                  </a:ext>
                </a:extLst>
              </p:cNvPr>
              <p:cNvSpPr txBox="1"/>
              <p:nvPr/>
            </p:nvSpPr>
            <p:spPr>
              <a:xfrm>
                <a:off x="3778311" y="3184309"/>
                <a:ext cx="45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535C25-EF8F-47BF-A7D6-7FA06C871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311" y="3184309"/>
                <a:ext cx="456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231C30-01D4-41FB-8B4A-8B9993514D02}"/>
              </a:ext>
            </a:extLst>
          </p:cNvPr>
          <p:cNvCxnSpPr>
            <a:cxnSpLocks/>
          </p:cNvCxnSpPr>
          <p:nvPr/>
        </p:nvCxnSpPr>
        <p:spPr>
          <a:xfrm>
            <a:off x="3220024" y="2572072"/>
            <a:ext cx="2650253" cy="2160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253562-2671-4021-BF17-C7399F16A2B7}"/>
                  </a:ext>
                </a:extLst>
              </p:cNvPr>
              <p:cNvSpPr txBox="1"/>
              <p:nvPr/>
            </p:nvSpPr>
            <p:spPr>
              <a:xfrm>
                <a:off x="5835872" y="3341458"/>
                <a:ext cx="45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253562-2671-4021-BF17-C7399F16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72" y="3341458"/>
                <a:ext cx="4561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31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6B04CF-7AD3-43B8-B45F-2604143F7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98464"/>
              </p:ext>
            </p:extLst>
          </p:nvPr>
        </p:nvGraphicFramePr>
        <p:xfrm>
          <a:off x="2518756" y="698269"/>
          <a:ext cx="8478982" cy="503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662341-278C-41AD-B680-7AE6FA4E5281}"/>
              </a:ext>
            </a:extLst>
          </p:cNvPr>
          <p:cNvSpPr txBox="1"/>
          <p:nvPr/>
        </p:nvSpPr>
        <p:spPr>
          <a:xfrm rot="3020095">
            <a:off x="6755955" y="2517016"/>
            <a:ext cx="13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Precipitation (mmh</a:t>
            </a:r>
            <a:r>
              <a:rPr lang="en-GB" baseline="30000" dirty="0"/>
              <a:t>-1</a:t>
            </a:r>
            <a:r>
              <a:rPr lang="en-GB" dirty="0"/>
              <a:t>)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47AB6-029B-4CCF-B39D-000B38B276EE}"/>
              </a:ext>
            </a:extLst>
          </p:cNvPr>
          <p:cNvSpPr txBox="1"/>
          <p:nvPr/>
        </p:nvSpPr>
        <p:spPr>
          <a:xfrm>
            <a:off x="6694977" y="3895544"/>
            <a:ext cx="11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Discharge</a:t>
            </a:r>
          </a:p>
          <a:p>
            <a:r>
              <a:rPr lang="en-GB" dirty="0"/>
              <a:t>(m</a:t>
            </a:r>
            <a:r>
              <a:rPr lang="en-GB" baseline="30000" dirty="0"/>
              <a:t>3</a:t>
            </a:r>
            <a:r>
              <a:rPr lang="en-GB" dirty="0"/>
              <a:t>s</a:t>
            </a:r>
            <a:r>
              <a:rPr lang="en-GB" baseline="30000" dirty="0"/>
              <a:t>-1</a:t>
            </a:r>
            <a:r>
              <a:rPr lang="en-GB" dirty="0"/>
              <a:t>) 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88BA5-9D3F-4C4C-8346-414A34C22B4E}"/>
              </a:ext>
            </a:extLst>
          </p:cNvPr>
          <p:cNvGrpSpPr/>
          <p:nvPr/>
        </p:nvGrpSpPr>
        <p:grpSpPr>
          <a:xfrm rot="16200000">
            <a:off x="8699520" y="2816860"/>
            <a:ext cx="870140" cy="529817"/>
            <a:chOff x="4081711" y="3156690"/>
            <a:chExt cx="1099828" cy="72740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7C2CD03-F59B-46EF-AA9C-7891928A4D7E}"/>
                </a:ext>
              </a:extLst>
            </p:cNvPr>
            <p:cNvSpPr/>
            <p:nvPr/>
          </p:nvSpPr>
          <p:spPr>
            <a:xfrm rot="10836330">
              <a:off x="4081711" y="3156690"/>
              <a:ext cx="1099828" cy="7274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Right 4">
              <a:extLst>
                <a:ext uri="{FF2B5EF4-FFF2-40B4-BE49-F238E27FC236}">
                  <a16:creationId xmlns:a16="http://schemas.microsoft.com/office/drawing/2014/main" id="{26996FFD-874B-4D6A-BC7E-65DD93EFF51E}"/>
                </a:ext>
              </a:extLst>
            </p:cNvPr>
            <p:cNvSpPr txBox="1"/>
            <p:nvPr/>
          </p:nvSpPr>
          <p:spPr>
            <a:xfrm rot="21636330">
              <a:off x="4299926" y="3303323"/>
              <a:ext cx="881607" cy="436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19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94B1A7-AA95-4065-8AD7-689E8B24DA73}"/>
              </a:ext>
            </a:extLst>
          </p:cNvPr>
          <p:cNvGrpSpPr/>
          <p:nvPr/>
        </p:nvGrpSpPr>
        <p:grpSpPr>
          <a:xfrm>
            <a:off x="8560296" y="1545018"/>
            <a:ext cx="2016264" cy="1109133"/>
            <a:chOff x="2980226" y="20326"/>
            <a:chExt cx="2289517" cy="148948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D8513C-55FF-4DE3-B279-C71EEA2C791E}"/>
                </a:ext>
              </a:extLst>
            </p:cNvPr>
            <p:cNvSpPr/>
            <p:nvPr/>
          </p:nvSpPr>
          <p:spPr>
            <a:xfrm>
              <a:off x="2980226" y="20326"/>
              <a:ext cx="2289517" cy="148948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5F0A6386-D9AB-48A2-850C-B3F570D7CB82}"/>
                </a:ext>
              </a:extLst>
            </p:cNvPr>
            <p:cNvSpPr txBox="1"/>
            <p:nvPr/>
          </p:nvSpPr>
          <p:spPr>
            <a:xfrm>
              <a:off x="3023853" y="63952"/>
              <a:ext cx="2057064" cy="14022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300" kern="1200" dirty="0"/>
                <a:t>Initial observations (hydrological)</a:t>
              </a:r>
              <a:endParaRPr lang="en-CA" sz="23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F67D-D1CC-4CEF-B3BF-F771F2101EF1}"/>
              </a:ext>
            </a:extLst>
          </p:cNvPr>
          <p:cNvGrpSpPr/>
          <p:nvPr/>
        </p:nvGrpSpPr>
        <p:grpSpPr>
          <a:xfrm>
            <a:off x="3436446" y="3895544"/>
            <a:ext cx="1107146" cy="646331"/>
            <a:chOff x="4081711" y="3156690"/>
            <a:chExt cx="1099828" cy="727402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0BCFB6E-38CD-4353-B33E-BF762C38D645}"/>
                </a:ext>
              </a:extLst>
            </p:cNvPr>
            <p:cNvSpPr/>
            <p:nvPr/>
          </p:nvSpPr>
          <p:spPr>
            <a:xfrm rot="10836330">
              <a:off x="4081711" y="3156690"/>
              <a:ext cx="1099828" cy="7274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ACCB1FEE-9192-4692-AD93-EBF62AD50C12}"/>
                </a:ext>
              </a:extLst>
            </p:cNvPr>
            <p:cNvSpPr txBox="1"/>
            <p:nvPr/>
          </p:nvSpPr>
          <p:spPr>
            <a:xfrm rot="21636330">
              <a:off x="4299926" y="3303323"/>
              <a:ext cx="881607" cy="436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19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8921D-B211-4430-B68C-214319B422BA}"/>
              </a:ext>
            </a:extLst>
          </p:cNvPr>
          <p:cNvGrpSpPr/>
          <p:nvPr/>
        </p:nvGrpSpPr>
        <p:grpSpPr>
          <a:xfrm>
            <a:off x="1512586" y="3580778"/>
            <a:ext cx="1920475" cy="1476297"/>
            <a:chOff x="2119738" y="2882520"/>
            <a:chExt cx="1920475" cy="147629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0C3704-AD0B-4336-92BA-A80F862364B5}"/>
                </a:ext>
              </a:extLst>
            </p:cNvPr>
            <p:cNvSpPr/>
            <p:nvPr/>
          </p:nvSpPr>
          <p:spPr>
            <a:xfrm>
              <a:off x="2119738" y="2882520"/>
              <a:ext cx="1920475" cy="147629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784DA496-A742-4374-B638-26405ABF4E63}"/>
                </a:ext>
              </a:extLst>
            </p:cNvPr>
            <p:cNvSpPr txBox="1"/>
            <p:nvPr/>
          </p:nvSpPr>
          <p:spPr>
            <a:xfrm>
              <a:off x="2162977" y="2925759"/>
              <a:ext cx="1833997" cy="13898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300" kern="1200" dirty="0"/>
                <a:t>Decision-making model</a:t>
              </a:r>
              <a:endParaRPr lang="en-CA" sz="2300" kern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988-6E0B-48A5-9FE2-8FF5FA00E7DB}"/>
              </a:ext>
            </a:extLst>
          </p:cNvPr>
          <p:cNvSpPr txBox="1"/>
          <p:nvPr/>
        </p:nvSpPr>
        <p:spPr>
          <a:xfrm>
            <a:off x="3662002" y="3895543"/>
            <a:ext cx="87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</a:t>
            </a:r>
          </a:p>
          <a:p>
            <a:r>
              <a:rPr lang="en-GB" dirty="0"/>
              <a:t>(kWh)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32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EAB8D-B153-4FCC-9EDE-8613B294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1847196"/>
            <a:ext cx="11741753" cy="29973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C75C2-04E8-41B1-A85F-4FFD1D0885AF}"/>
                  </a:ext>
                </a:extLst>
              </p:cNvPr>
              <p:cNvSpPr txBox="1"/>
              <p:nvPr/>
            </p:nvSpPr>
            <p:spPr>
              <a:xfrm>
                <a:off x="2177935" y="2793076"/>
                <a:ext cx="53201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1C75C2-04E8-41B1-A85F-4FFD1D08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35" y="2793076"/>
                <a:ext cx="532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FF2BEC-AE95-4EA3-ADE4-49AD68ECC7B2}"/>
                  </a:ext>
                </a:extLst>
              </p:cNvPr>
              <p:cNvSpPr txBox="1"/>
              <p:nvPr/>
            </p:nvSpPr>
            <p:spPr>
              <a:xfrm>
                <a:off x="872836" y="3345873"/>
                <a:ext cx="6733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FF2BEC-AE95-4EA3-ADE4-49AD68EC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3345873"/>
                <a:ext cx="67333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A1AEA76-9BB1-4F2E-AE68-577380B1A9A7}"/>
              </a:ext>
            </a:extLst>
          </p:cNvPr>
          <p:cNvSpPr/>
          <p:nvPr/>
        </p:nvSpPr>
        <p:spPr>
          <a:xfrm rot="18988095">
            <a:off x="1512975" y="3481234"/>
            <a:ext cx="381036" cy="43771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10E7E-50F1-41C7-BCBF-8EFDB09463E6}"/>
                  </a:ext>
                </a:extLst>
              </p:cNvPr>
              <p:cNvSpPr txBox="1"/>
              <p:nvPr/>
            </p:nvSpPr>
            <p:spPr>
              <a:xfrm>
                <a:off x="3592974" y="2881284"/>
                <a:ext cx="7650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10E7E-50F1-41C7-BCBF-8EFDB0946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974" y="2881284"/>
                <a:ext cx="765004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1282D-9B1A-4ECB-8495-394126AF62DA}"/>
                  </a:ext>
                </a:extLst>
              </p:cNvPr>
              <p:cNvSpPr txBox="1"/>
              <p:nvPr/>
            </p:nvSpPr>
            <p:spPr>
              <a:xfrm>
                <a:off x="7169790" y="3198167"/>
                <a:ext cx="5160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1282D-9B1A-4ECB-8495-394126AF6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90" y="3198167"/>
                <a:ext cx="516032" cy="461665"/>
              </a:xfrm>
              <a:prstGeom prst="rect">
                <a:avLst/>
              </a:prstGeom>
              <a:blipFill>
                <a:blip r:embed="rId6"/>
                <a:stretch>
                  <a:fillRect l="-2353" r="-3529" b="-2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916400E-E422-402F-B0F3-64F8BA3A23D4}"/>
              </a:ext>
            </a:extLst>
          </p:cNvPr>
          <p:cNvSpPr/>
          <p:nvPr/>
        </p:nvSpPr>
        <p:spPr>
          <a:xfrm rot="18988095">
            <a:off x="7650124" y="3416906"/>
            <a:ext cx="381036" cy="43771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5E79B-3572-4C23-A34F-D60EBFD3FFF3}"/>
                  </a:ext>
                </a:extLst>
              </p:cNvPr>
              <p:cNvSpPr txBox="1"/>
              <p:nvPr/>
            </p:nvSpPr>
            <p:spPr>
              <a:xfrm>
                <a:off x="8918233" y="2418387"/>
                <a:ext cx="673330" cy="477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A5E79B-3572-4C23-A34F-D60EBFD3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33" y="2418387"/>
                <a:ext cx="67333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46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6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93C16-30C2-4A31-A553-25D41C00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2498" y="922845"/>
            <a:ext cx="7327007" cy="50123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F5238F-D410-48A8-A510-40E91AE3FD79}"/>
              </a:ext>
            </a:extLst>
          </p:cNvPr>
          <p:cNvSpPr/>
          <p:nvPr/>
        </p:nvSpPr>
        <p:spPr>
          <a:xfrm>
            <a:off x="5725526" y="2497867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580A2-FF84-444B-95E4-7111DC00F4F8}"/>
              </a:ext>
            </a:extLst>
          </p:cNvPr>
          <p:cNvSpPr/>
          <p:nvPr/>
        </p:nvSpPr>
        <p:spPr>
          <a:xfrm>
            <a:off x="6137006" y="2312631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430E6B-083D-4EAA-834C-EA68F4E92E24}"/>
              </a:ext>
            </a:extLst>
          </p:cNvPr>
          <p:cNvSpPr/>
          <p:nvPr/>
        </p:nvSpPr>
        <p:spPr>
          <a:xfrm>
            <a:off x="5999846" y="2772187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1672F6-1948-4557-A40B-7A7FB50C900E}"/>
              </a:ext>
            </a:extLst>
          </p:cNvPr>
          <p:cNvSpPr/>
          <p:nvPr/>
        </p:nvSpPr>
        <p:spPr>
          <a:xfrm>
            <a:off x="5305563" y="2670377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2FF515-E302-4A2E-9A2A-FC0457CB805D}"/>
              </a:ext>
            </a:extLst>
          </p:cNvPr>
          <p:cNvSpPr/>
          <p:nvPr/>
        </p:nvSpPr>
        <p:spPr>
          <a:xfrm>
            <a:off x="6274166" y="3046507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A0EE0-BA93-4096-A7BA-9731F278E82A}"/>
              </a:ext>
            </a:extLst>
          </p:cNvPr>
          <p:cNvSpPr txBox="1"/>
          <p:nvPr/>
        </p:nvSpPr>
        <p:spPr>
          <a:xfrm>
            <a:off x="3646916" y="3872298"/>
            <a:ext cx="1658646" cy="23479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43" dirty="0"/>
              <a:t>Values from forecast output that lie in </a:t>
            </a:r>
            <a:r>
              <a:rPr lang="en-GB" sz="2443"/>
              <a:t>the watershed</a:t>
            </a:r>
            <a:endParaRPr lang="en-CA" sz="2443" dirty="0"/>
          </a:p>
        </p:txBody>
      </p:sp>
    </p:spTree>
    <p:extLst>
      <p:ext uri="{BB962C8B-B14F-4D97-AF65-F5344CB8AC3E}">
        <p14:creationId xmlns:p14="http://schemas.microsoft.com/office/powerpoint/2010/main" val="144929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692B48-0D36-4FCE-8384-CA504E63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85" y="1241662"/>
            <a:ext cx="6207318" cy="43746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47DC12-6E30-4767-BCD5-850D1C53E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720" y="1241662"/>
            <a:ext cx="6207318" cy="4374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5A790-0783-454B-8988-7F1450FC3181}"/>
              </a:ext>
            </a:extLst>
          </p:cNvPr>
          <p:cNvSpPr txBox="1"/>
          <p:nvPr/>
        </p:nvSpPr>
        <p:spPr>
          <a:xfrm>
            <a:off x="3670436" y="1241661"/>
            <a:ext cx="1443790" cy="844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43" dirty="0"/>
              <a:t>Box Canyon</a:t>
            </a:r>
            <a:endParaRPr lang="en-CA" sz="244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EF3EB-F314-4DDA-B612-67BCCA7CBB58}"/>
              </a:ext>
            </a:extLst>
          </p:cNvPr>
          <p:cNvSpPr txBox="1"/>
          <p:nvPr/>
        </p:nvSpPr>
        <p:spPr>
          <a:xfrm>
            <a:off x="8967189" y="1241660"/>
            <a:ext cx="1443790" cy="844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43" dirty="0" err="1"/>
              <a:t>Ashlu</a:t>
            </a:r>
            <a:r>
              <a:rPr lang="en-GB" sz="2443" dirty="0"/>
              <a:t> Creek</a:t>
            </a:r>
            <a:endParaRPr lang="en-CA" sz="2443" dirty="0"/>
          </a:p>
        </p:txBody>
      </p:sp>
    </p:spTree>
    <p:extLst>
      <p:ext uri="{BB962C8B-B14F-4D97-AF65-F5344CB8AC3E}">
        <p14:creationId xmlns:p14="http://schemas.microsoft.com/office/powerpoint/2010/main" val="99273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014DCDA-BDC9-4927-A8E5-4AE50BA71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675" y="799042"/>
            <a:ext cx="4907517" cy="345863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AAD303-5750-4C7E-97AA-90D4EA524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461" y="799042"/>
            <a:ext cx="4907518" cy="34586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771B57-C7C3-4A21-902A-F25CD07B5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7599" y="799043"/>
            <a:ext cx="4907516" cy="34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4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168CAF-5AE5-4202-B158-D6136BE71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058" y="875173"/>
            <a:ext cx="5198401" cy="41433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893294-1C08-4825-820F-7E651A968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459" y="875174"/>
            <a:ext cx="5076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6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663018B-FD9E-47B3-9177-6364F373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750" y="0"/>
            <a:ext cx="5124450" cy="41433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D63928-2F7C-489F-8236-B97E5F794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1200" y="10045"/>
            <a:ext cx="5162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4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CABB2-BC7D-4939-AD22-122F0E9D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518706"/>
            <a:ext cx="6601746" cy="582058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8DE7E0A-55C2-4D29-99EF-8051FBCCC871}"/>
              </a:ext>
            </a:extLst>
          </p:cNvPr>
          <p:cNvSpPr/>
          <p:nvPr/>
        </p:nvSpPr>
        <p:spPr>
          <a:xfrm>
            <a:off x="4613006" y="142109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061011-9EEE-4342-AA8A-A16F4D90A256}"/>
              </a:ext>
            </a:extLst>
          </p:cNvPr>
          <p:cNvSpPr/>
          <p:nvPr/>
        </p:nvSpPr>
        <p:spPr>
          <a:xfrm>
            <a:off x="5192126" y="1162011"/>
            <a:ext cx="110294" cy="1018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7C23A3-F16E-4D07-A86C-6666C74806D6}"/>
              </a:ext>
            </a:extLst>
          </p:cNvPr>
          <p:cNvSpPr/>
          <p:nvPr/>
        </p:nvSpPr>
        <p:spPr>
          <a:xfrm>
            <a:off x="5204459" y="1172889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554822-798C-4DCF-8A3A-8D68334A1642}"/>
              </a:ext>
            </a:extLst>
          </p:cNvPr>
          <p:cNvSpPr/>
          <p:nvPr/>
        </p:nvSpPr>
        <p:spPr>
          <a:xfrm>
            <a:off x="4803506" y="2379797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0C36AD-E1CC-4C54-8102-25CCFAD9D4F3}"/>
              </a:ext>
            </a:extLst>
          </p:cNvPr>
          <p:cNvSpPr/>
          <p:nvPr/>
        </p:nvSpPr>
        <p:spPr>
          <a:xfrm>
            <a:off x="5163452" y="2758362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38864F-B70A-4DB0-AC2D-97C09CAA80E1}"/>
              </a:ext>
            </a:extLst>
          </p:cNvPr>
          <p:cNvSpPr/>
          <p:nvPr/>
        </p:nvSpPr>
        <p:spPr>
          <a:xfrm>
            <a:off x="4407266" y="1989057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8A1CC1-8FC1-4BF8-AD5A-D24C850FF882}"/>
              </a:ext>
            </a:extLst>
          </p:cNvPr>
          <p:cNvSpPr/>
          <p:nvPr/>
        </p:nvSpPr>
        <p:spPr>
          <a:xfrm>
            <a:off x="4613006" y="302404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784933-3AF5-4FC2-986B-A9FB08BF0CBA}"/>
              </a:ext>
            </a:extLst>
          </p:cNvPr>
          <p:cNvSpPr/>
          <p:nvPr/>
        </p:nvSpPr>
        <p:spPr>
          <a:xfrm>
            <a:off x="4803506" y="398903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BB0516-9C35-4DBC-A322-B72BCE93F46C}"/>
              </a:ext>
            </a:extLst>
          </p:cNvPr>
          <p:cNvSpPr/>
          <p:nvPr/>
        </p:nvSpPr>
        <p:spPr>
          <a:xfrm>
            <a:off x="5007832" y="3388387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931049-9154-4FD1-A80F-53329E83AB57}"/>
              </a:ext>
            </a:extLst>
          </p:cNvPr>
          <p:cNvSpPr/>
          <p:nvPr/>
        </p:nvSpPr>
        <p:spPr>
          <a:xfrm>
            <a:off x="5381526" y="3754384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A85789-45C2-4755-8228-CFCFD3580C73}"/>
              </a:ext>
            </a:extLst>
          </p:cNvPr>
          <p:cNvSpPr/>
          <p:nvPr/>
        </p:nvSpPr>
        <p:spPr>
          <a:xfrm>
            <a:off x="5184899" y="4356049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2D06AB-078E-4210-AAE4-CFCC02738DCE}"/>
              </a:ext>
            </a:extLst>
          </p:cNvPr>
          <p:cNvSpPr/>
          <p:nvPr/>
        </p:nvSpPr>
        <p:spPr>
          <a:xfrm>
            <a:off x="5717906" y="414143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55247F-E95E-41B1-9B0F-17F8E189AAD7}"/>
              </a:ext>
            </a:extLst>
          </p:cNvPr>
          <p:cNvSpPr/>
          <p:nvPr/>
        </p:nvSpPr>
        <p:spPr>
          <a:xfrm>
            <a:off x="5583652" y="474341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7FD28B-28FB-4A1E-AA1B-A0EB484B0E1A}"/>
              </a:ext>
            </a:extLst>
          </p:cNvPr>
          <p:cNvSpPr/>
          <p:nvPr/>
        </p:nvSpPr>
        <p:spPr>
          <a:xfrm>
            <a:off x="6152246" y="451481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74BA81-4E15-403B-969D-99BC1A6DD0BC}"/>
              </a:ext>
            </a:extLst>
          </p:cNvPr>
          <p:cNvSpPr/>
          <p:nvPr/>
        </p:nvSpPr>
        <p:spPr>
          <a:xfrm>
            <a:off x="5931266" y="510155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6331D6-D695-4CAE-94C1-49AF6BADC1BC}"/>
              </a:ext>
            </a:extLst>
          </p:cNvPr>
          <p:cNvSpPr/>
          <p:nvPr/>
        </p:nvSpPr>
        <p:spPr>
          <a:xfrm>
            <a:off x="6686353" y="424324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B19927-C855-4C6D-B8FA-B0E1283DEBE7}"/>
              </a:ext>
            </a:extLst>
          </p:cNvPr>
          <p:cNvSpPr/>
          <p:nvPr/>
        </p:nvSpPr>
        <p:spPr>
          <a:xfrm>
            <a:off x="7683157" y="4356049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4B281C-9B3F-44F7-9C95-411C773092C4}"/>
              </a:ext>
            </a:extLst>
          </p:cNvPr>
          <p:cNvSpPr/>
          <p:nvPr/>
        </p:nvSpPr>
        <p:spPr>
          <a:xfrm>
            <a:off x="7272388" y="398903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4C5F86-D624-4128-A637-884C6E4F1E30}"/>
              </a:ext>
            </a:extLst>
          </p:cNvPr>
          <p:cNvSpPr/>
          <p:nvPr/>
        </p:nvSpPr>
        <p:spPr>
          <a:xfrm>
            <a:off x="8244839" y="414143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577A2E-A6A8-46B0-8739-01B70EEFBA3A}"/>
              </a:ext>
            </a:extLst>
          </p:cNvPr>
          <p:cNvSpPr/>
          <p:nvPr/>
        </p:nvSpPr>
        <p:spPr>
          <a:xfrm>
            <a:off x="8450579" y="350241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67BB1A-9A52-4165-8926-4DCFC1CA6CBE}"/>
              </a:ext>
            </a:extLst>
          </p:cNvPr>
          <p:cNvSpPr/>
          <p:nvPr/>
        </p:nvSpPr>
        <p:spPr>
          <a:xfrm>
            <a:off x="8598266" y="2900194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FC308F-834A-4E4F-B3D8-8850941B0485}"/>
              </a:ext>
            </a:extLst>
          </p:cNvPr>
          <p:cNvSpPr/>
          <p:nvPr/>
        </p:nvSpPr>
        <p:spPr>
          <a:xfrm>
            <a:off x="8244839" y="2533843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EE0473-905B-487B-A3C5-8ABF9BC22F57}"/>
              </a:ext>
            </a:extLst>
          </p:cNvPr>
          <p:cNvSpPr/>
          <p:nvPr/>
        </p:nvSpPr>
        <p:spPr>
          <a:xfrm>
            <a:off x="7879079" y="2163489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B4C500-4A08-4640-A2E3-A16B327EDB19}"/>
              </a:ext>
            </a:extLst>
          </p:cNvPr>
          <p:cNvSpPr/>
          <p:nvPr/>
        </p:nvSpPr>
        <p:spPr>
          <a:xfrm>
            <a:off x="7489362" y="1806133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6849CB-EBE5-4580-AD9C-0C3B9C9DBCA6}"/>
              </a:ext>
            </a:extLst>
          </p:cNvPr>
          <p:cNvSpPr/>
          <p:nvPr/>
        </p:nvSpPr>
        <p:spPr>
          <a:xfrm>
            <a:off x="6555005" y="164250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4F2A615-4BEB-4578-8F75-40915F9F49FA}"/>
              </a:ext>
            </a:extLst>
          </p:cNvPr>
          <p:cNvSpPr/>
          <p:nvPr/>
        </p:nvSpPr>
        <p:spPr>
          <a:xfrm>
            <a:off x="6152246" y="1286913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1047F9-CD5C-4F7E-8205-BF996F6EC6F0}"/>
              </a:ext>
            </a:extLst>
          </p:cNvPr>
          <p:cNvSpPr/>
          <p:nvPr/>
        </p:nvSpPr>
        <p:spPr>
          <a:xfrm>
            <a:off x="5773053" y="933841"/>
            <a:ext cx="110294" cy="1018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43"/>
          </a:p>
        </p:txBody>
      </p:sp>
    </p:spTree>
    <p:extLst>
      <p:ext uri="{BB962C8B-B14F-4D97-AF65-F5344CB8AC3E}">
        <p14:creationId xmlns:p14="http://schemas.microsoft.com/office/powerpoint/2010/main" val="320807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FBA661-71D7-48C4-841C-867E3A76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12" y="1876425"/>
            <a:ext cx="33718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D153E10-273F-4C4D-9348-27F79C9A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2" y="2265363"/>
            <a:ext cx="30289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2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770CE05-4F05-4034-9867-670C9EEE45C4}"/>
              </a:ext>
            </a:extLst>
          </p:cNvPr>
          <p:cNvCxnSpPr>
            <a:cxnSpLocks/>
          </p:cNvCxnSpPr>
          <p:nvPr/>
        </p:nvCxnSpPr>
        <p:spPr>
          <a:xfrm>
            <a:off x="7251931" y="2766674"/>
            <a:ext cx="3986674" cy="2329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D5CD1D-F171-49CF-8316-482D79F2DC1B}"/>
              </a:ext>
            </a:extLst>
          </p:cNvPr>
          <p:cNvSpPr/>
          <p:nvPr/>
        </p:nvSpPr>
        <p:spPr>
          <a:xfrm rot="2367431">
            <a:off x="2967645" y="2980112"/>
            <a:ext cx="58189" cy="89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87EAE4-DFF8-430E-83B8-8D60DEB7FC89}"/>
              </a:ext>
            </a:extLst>
          </p:cNvPr>
          <p:cNvSpPr/>
          <p:nvPr/>
        </p:nvSpPr>
        <p:spPr>
          <a:xfrm>
            <a:off x="1246909" y="1350391"/>
            <a:ext cx="266008" cy="2456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A8DDBC-631A-4D97-AB14-22FBC55824F8}"/>
              </a:ext>
            </a:extLst>
          </p:cNvPr>
          <p:cNvCxnSpPr>
            <a:cxnSpLocks/>
          </p:cNvCxnSpPr>
          <p:nvPr/>
        </p:nvCxnSpPr>
        <p:spPr>
          <a:xfrm>
            <a:off x="1512917" y="1596042"/>
            <a:ext cx="2643447" cy="21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0B50B-0E6E-47F1-8131-799B78FFE862}"/>
              </a:ext>
            </a:extLst>
          </p:cNvPr>
          <p:cNvCxnSpPr>
            <a:cxnSpLocks/>
          </p:cNvCxnSpPr>
          <p:nvPr/>
        </p:nvCxnSpPr>
        <p:spPr>
          <a:xfrm>
            <a:off x="666540" y="3794076"/>
            <a:ext cx="4745045" cy="27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6C3098-1589-41E2-B127-D0B02E675E93}"/>
              </a:ext>
            </a:extLst>
          </p:cNvPr>
          <p:cNvCxnSpPr>
            <a:cxnSpLocks/>
          </p:cNvCxnSpPr>
          <p:nvPr/>
        </p:nvCxnSpPr>
        <p:spPr>
          <a:xfrm>
            <a:off x="4803238" y="1735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8AFE3E-3C84-4995-84FB-B1FA73311F82}"/>
              </a:ext>
            </a:extLst>
          </p:cNvPr>
          <p:cNvCxnSpPr>
            <a:cxnSpLocks/>
          </p:cNvCxnSpPr>
          <p:nvPr/>
        </p:nvCxnSpPr>
        <p:spPr>
          <a:xfrm>
            <a:off x="3304472" y="3091650"/>
            <a:ext cx="0" cy="71167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2BF49DA-8281-4A3E-B774-5E478A98FF67}"/>
              </a:ext>
            </a:extLst>
          </p:cNvPr>
          <p:cNvSpPr/>
          <p:nvPr/>
        </p:nvSpPr>
        <p:spPr>
          <a:xfrm rot="2367431">
            <a:off x="4742734" y="3007841"/>
            <a:ext cx="58189" cy="89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EFD4F6-C109-43CF-9824-B299548C876C}"/>
              </a:ext>
            </a:extLst>
          </p:cNvPr>
          <p:cNvCxnSpPr>
            <a:cxnSpLocks/>
          </p:cNvCxnSpPr>
          <p:nvPr/>
        </p:nvCxnSpPr>
        <p:spPr>
          <a:xfrm>
            <a:off x="5078823" y="3110132"/>
            <a:ext cx="0" cy="71167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49ED3DF-D2E1-4587-BF61-CBBCC93E6628}"/>
              </a:ext>
            </a:extLst>
          </p:cNvPr>
          <p:cNvSpPr/>
          <p:nvPr/>
        </p:nvSpPr>
        <p:spPr>
          <a:xfrm rot="16200000">
            <a:off x="4108234" y="2031149"/>
            <a:ext cx="166810" cy="1774334"/>
          </a:xfrm>
          <a:prstGeom prst="rightBrace">
            <a:avLst>
              <a:gd name="adj1" fmla="val 8333"/>
              <a:gd name="adj2" fmla="val 4859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311DF4-31D3-4B26-8C11-FDD79C28329D}"/>
                  </a:ext>
                </a:extLst>
              </p:cNvPr>
              <p:cNvSpPr txBox="1"/>
              <p:nvPr/>
            </p:nvSpPr>
            <p:spPr>
              <a:xfrm>
                <a:off x="4050324" y="2461587"/>
                <a:ext cx="32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311DF4-31D3-4B26-8C11-FDD79C283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324" y="2461587"/>
                <a:ext cx="3241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8DEB0C-8A53-4516-97DD-9E3DCECA2586}"/>
                  </a:ext>
                </a:extLst>
              </p:cNvPr>
              <p:cNvSpPr txBox="1"/>
              <p:nvPr/>
            </p:nvSpPr>
            <p:spPr>
              <a:xfrm>
                <a:off x="3632691" y="3465967"/>
                <a:ext cx="266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8DEB0C-8A53-4516-97DD-9E3DCECA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91" y="3465967"/>
                <a:ext cx="266005" cy="369332"/>
              </a:xfrm>
              <a:prstGeom prst="rect">
                <a:avLst/>
              </a:prstGeom>
              <a:blipFill>
                <a:blip r:embed="rId3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DF11AE-3AED-40CD-9CF6-D72555AC0A6A}"/>
              </a:ext>
            </a:extLst>
          </p:cNvPr>
          <p:cNvCxnSpPr>
            <a:cxnSpLocks/>
          </p:cNvCxnSpPr>
          <p:nvPr/>
        </p:nvCxnSpPr>
        <p:spPr>
          <a:xfrm flipH="1">
            <a:off x="2535843" y="3001721"/>
            <a:ext cx="690882" cy="79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776B13-64AB-44EE-B58C-4B5D67040BEC}"/>
                  </a:ext>
                </a:extLst>
              </p:cNvPr>
              <p:cNvSpPr txBox="1"/>
              <p:nvPr/>
            </p:nvSpPr>
            <p:spPr>
              <a:xfrm>
                <a:off x="2688270" y="3057175"/>
                <a:ext cx="249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b="0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776B13-64AB-44EE-B58C-4B5D6704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70" y="3057175"/>
                <a:ext cx="24938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234A61-CF56-468D-BCF5-FB79B92F22E4}"/>
                  </a:ext>
                </a:extLst>
              </p:cNvPr>
              <p:cNvSpPr txBox="1"/>
              <p:nvPr/>
            </p:nvSpPr>
            <p:spPr>
              <a:xfrm>
                <a:off x="8821286" y="3031940"/>
                <a:ext cx="266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234A61-CF56-468D-BCF5-FB79B92F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286" y="3031940"/>
                <a:ext cx="266008" cy="369332"/>
              </a:xfrm>
              <a:prstGeom prst="rect">
                <a:avLst/>
              </a:prstGeom>
              <a:blipFill>
                <a:blip r:embed="rId5"/>
                <a:stretch>
                  <a:fillRect r="-15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CF03E455-411A-4D5D-AAF4-08627B9DC84B}"/>
              </a:ext>
            </a:extLst>
          </p:cNvPr>
          <p:cNvSpPr/>
          <p:nvPr/>
        </p:nvSpPr>
        <p:spPr>
          <a:xfrm>
            <a:off x="6952211" y="1350390"/>
            <a:ext cx="266008" cy="2456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D7904C-AAE2-47FC-8B08-A2E16155189C}"/>
              </a:ext>
            </a:extLst>
          </p:cNvPr>
          <p:cNvCxnSpPr>
            <a:cxnSpLocks/>
          </p:cNvCxnSpPr>
          <p:nvPr/>
        </p:nvCxnSpPr>
        <p:spPr>
          <a:xfrm>
            <a:off x="7251931" y="1596041"/>
            <a:ext cx="1321725" cy="109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331A116-2741-46CD-8A8F-E553DA05A858}"/>
              </a:ext>
            </a:extLst>
          </p:cNvPr>
          <p:cNvSpPr/>
          <p:nvPr/>
        </p:nvSpPr>
        <p:spPr>
          <a:xfrm flipH="1">
            <a:off x="8573656" y="2733158"/>
            <a:ext cx="121458" cy="97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25B85B-8380-47E9-AB23-3BFB7D424EC9}"/>
              </a:ext>
            </a:extLst>
          </p:cNvPr>
          <p:cNvCxnSpPr>
            <a:cxnSpLocks/>
          </p:cNvCxnSpPr>
          <p:nvPr/>
        </p:nvCxnSpPr>
        <p:spPr>
          <a:xfrm>
            <a:off x="8722518" y="2830919"/>
            <a:ext cx="773580" cy="64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702496A-BA7D-4BC4-ADDF-2CE8179AE02E}"/>
              </a:ext>
            </a:extLst>
          </p:cNvPr>
          <p:cNvSpPr/>
          <p:nvPr/>
        </p:nvSpPr>
        <p:spPr>
          <a:xfrm flipH="1">
            <a:off x="10022841" y="2733158"/>
            <a:ext cx="121458" cy="97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ED5D6C-6E9A-49F2-8994-1E75F02C4DA4}"/>
              </a:ext>
            </a:extLst>
          </p:cNvPr>
          <p:cNvCxnSpPr>
            <a:cxnSpLocks/>
          </p:cNvCxnSpPr>
          <p:nvPr/>
        </p:nvCxnSpPr>
        <p:spPr>
          <a:xfrm>
            <a:off x="8695114" y="2776611"/>
            <a:ext cx="80098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045A04-C3DB-4155-A417-6C9E17B96DDE}"/>
              </a:ext>
            </a:extLst>
          </p:cNvPr>
          <p:cNvCxnSpPr/>
          <p:nvPr/>
        </p:nvCxnSpPr>
        <p:spPr>
          <a:xfrm flipV="1">
            <a:off x="9496098" y="2776611"/>
            <a:ext cx="0" cy="68935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>
            <a:extLst>
              <a:ext uri="{FF2B5EF4-FFF2-40B4-BE49-F238E27FC236}">
                <a16:creationId xmlns:a16="http://schemas.microsoft.com/office/drawing/2014/main" id="{DD1F14FC-11AB-459D-AC3D-F50F7C1D129D}"/>
              </a:ext>
            </a:extLst>
          </p:cNvPr>
          <p:cNvSpPr/>
          <p:nvPr/>
        </p:nvSpPr>
        <p:spPr>
          <a:xfrm rot="16200000">
            <a:off x="9231968" y="1745695"/>
            <a:ext cx="250298" cy="1452908"/>
          </a:xfrm>
          <a:prstGeom prst="rightBrace">
            <a:avLst>
              <a:gd name="adj1" fmla="val 8333"/>
              <a:gd name="adj2" fmla="val 4859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BD9FF20-7884-4B73-ADCE-4047AEFE546B}"/>
                  </a:ext>
                </a:extLst>
              </p:cNvPr>
              <p:cNvSpPr txBox="1"/>
              <p:nvPr/>
            </p:nvSpPr>
            <p:spPr>
              <a:xfrm>
                <a:off x="9171902" y="1950515"/>
                <a:ext cx="32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BD9FF20-7884-4B73-ADCE-4047AEFE5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902" y="1950515"/>
                <a:ext cx="3241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68E917-8147-48F8-89BE-E98CB8CA43CF}"/>
                  </a:ext>
                </a:extLst>
              </p:cNvPr>
              <p:cNvSpPr txBox="1"/>
              <p:nvPr/>
            </p:nvSpPr>
            <p:spPr>
              <a:xfrm>
                <a:off x="8954290" y="2480562"/>
                <a:ext cx="266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68E917-8147-48F8-89BE-E98CB8CA4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290" y="2480562"/>
                <a:ext cx="266008" cy="369332"/>
              </a:xfrm>
              <a:prstGeom prst="rect">
                <a:avLst/>
              </a:prstGeom>
              <a:blipFill>
                <a:blip r:embed="rId7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BC59D3-1CAF-419D-BD0A-8B3A72DFAC9F}"/>
                  </a:ext>
                </a:extLst>
              </p:cNvPr>
              <p:cNvSpPr txBox="1"/>
              <p:nvPr/>
            </p:nvSpPr>
            <p:spPr>
              <a:xfrm>
                <a:off x="8140125" y="2397342"/>
                <a:ext cx="207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BC59D3-1CAF-419D-BD0A-8B3A72DF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25" y="2397342"/>
                <a:ext cx="207496" cy="369332"/>
              </a:xfrm>
              <a:prstGeom prst="rect">
                <a:avLst/>
              </a:prstGeom>
              <a:blipFill>
                <a:blip r:embed="rId8"/>
                <a:stretch>
                  <a:fillRect r="-55882" b="-32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301B6FED-1D2C-453D-88B6-7B903D1CBB1F}"/>
              </a:ext>
            </a:extLst>
          </p:cNvPr>
          <p:cNvSpPr txBox="1"/>
          <p:nvPr/>
        </p:nvSpPr>
        <p:spPr>
          <a:xfrm>
            <a:off x="8573656" y="971782"/>
            <a:ext cx="1060795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Top View</a:t>
            </a:r>
            <a:endParaRPr lang="en-CA" u="sn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EE71C9-1841-45A1-8777-E658A710F00E}"/>
              </a:ext>
            </a:extLst>
          </p:cNvPr>
          <p:cNvSpPr txBox="1"/>
          <p:nvPr/>
        </p:nvSpPr>
        <p:spPr>
          <a:xfrm>
            <a:off x="3361577" y="1491831"/>
            <a:ext cx="132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Side View</a:t>
            </a:r>
            <a:endParaRPr lang="en-CA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DEF9712-F4C1-4664-B774-60831CF712DA}"/>
                  </a:ext>
                </a:extLst>
              </p:cNvPr>
              <p:cNvSpPr txBox="1"/>
              <p:nvPr/>
            </p:nvSpPr>
            <p:spPr>
              <a:xfrm>
                <a:off x="2748281" y="3525588"/>
                <a:ext cx="266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DEF9712-F4C1-4664-B774-60831CF7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281" y="3525588"/>
                <a:ext cx="266005" cy="369332"/>
              </a:xfrm>
              <a:prstGeom prst="rect">
                <a:avLst/>
              </a:prstGeom>
              <a:blipFill>
                <a:blip r:embed="rId9"/>
                <a:stretch>
                  <a:fillRect l="-6977" r="-30233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6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2864</TotalTime>
  <Words>79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Abhinab Kadel</dc:creator>
  <cp:lastModifiedBy>Abhinab Kadel</cp:lastModifiedBy>
  <cp:revision>35</cp:revision>
  <dcterms:created xsi:type="dcterms:W3CDTF">2020-05-25T19:29:44Z</dcterms:created>
  <dcterms:modified xsi:type="dcterms:W3CDTF">2021-03-09T17:13:52Z</dcterms:modified>
</cp:coreProperties>
</file>